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inFcqXobitJvfZbduRgGRxsYNU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195A2D-FA33-4527-B003-7CC5E1FD0140}">
  <a:tblStyle styleId="{D3195A2D-FA33-4527-B003-7CC5E1FD01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840006fbd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a840006fbd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a840006fbd_1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ga840006fbd_1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a840006fbd_1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a840006fbd_1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840006fbd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ga840006fb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840006fbd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ga840006fbd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a840006fbd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ga840006fbd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dia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1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11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11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1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1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1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1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1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11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11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1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11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11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1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1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11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1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11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1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11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11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11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11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11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11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11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11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11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11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11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1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11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11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1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11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11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11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11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12161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11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1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000" cap="none">
                <a:solidFill>
                  <a:schemeClr val="dk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11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1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 type="obj">
  <p:cSld name="OBJEC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9" descr="\\DROBO-FS\QuickDrops\JB\PPTX NG\Droplets\LightingOverlay.png"/>
          <p:cNvPicPr preferRelativeResize="0"/>
          <p:nvPr/>
        </p:nvPicPr>
        <p:blipFill rotWithShape="1">
          <a:blip r:embed="rId5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9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9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9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9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9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9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9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9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9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9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9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9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9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9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Google Shape;21;p9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9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9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9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9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9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9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9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9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9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9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9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9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9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9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9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9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9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9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9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9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9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9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9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9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hyperlink" Target="http://drive.google.com/file/d/1yYn-8O_1p2frcx-n6-hVH7Po2nvcByKA/view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nl.wikipedia.org/wiki/Computerprogramma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www.youtube.com/user/Brackey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00" scaled="0"/>
        </a:gra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"/>
          <p:cNvGrpSpPr/>
          <p:nvPr/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>
          <p:nvSpPr>
            <p:cNvPr id="125" name="Google Shape;125;p1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A6A6A6"/>
                </a:gs>
              </a:gsLst>
              <a:lin ang="504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126" name="Google Shape;126;p1"/>
            <p:cNvPicPr preferRelativeResize="0"/>
            <p:nvPr/>
          </p:nvPicPr>
          <p:blipFill rotWithShape="1">
            <a:blip r:embed="rId3">
              <a:alphaModFix amt="30000"/>
            </a:blip>
            <a:srcRect/>
            <a:stretch/>
          </p:blipFill>
          <p:spPr>
            <a:xfrm>
              <a:off x="0" y="-1"/>
              <a:ext cx="12192003" cy="6858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7" name="Google Shape;127;p1"/>
          <p:cNvSpPr/>
          <p:nvPr/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 cmpd="sng">
            <a:solidFill>
              <a:schemeClr val="dk2">
                <a:alpha val="60000"/>
              </a:scheme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128" name="Google Shape;128;p1"/>
          <p:cNvGrpSpPr/>
          <p:nvPr/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</p:grpSpPr>
        <p:sp>
          <p:nvSpPr>
            <p:cNvPr id="129" name="Google Shape;129;p1"/>
            <p:cNvSpPr/>
            <p:nvPr/>
          </p:nvSpPr>
          <p:spPr>
            <a:xfrm rot="-5400000" flipH="1">
              <a:off x="9653587" y="3379784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</p:sp>
        <p:sp>
          <p:nvSpPr>
            <p:cNvPr id="130" name="Google Shape;130;p1"/>
            <p:cNvSpPr/>
            <p:nvPr/>
          </p:nvSpPr>
          <p:spPr>
            <a:xfrm rot="-5400000" flipH="1">
              <a:off x="10078244" y="3310728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 rot="-5400000" flipH="1">
              <a:off x="11146631" y="3574253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 rot="-5400000" flipH="1">
              <a:off x="10230644" y="3034502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</p:sp>
        <p:sp>
          <p:nvSpPr>
            <p:cNvPr id="133" name="Google Shape;133;p1"/>
            <p:cNvSpPr/>
            <p:nvPr/>
          </p:nvSpPr>
          <p:spPr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</p:sp>
        <p:sp>
          <p:nvSpPr>
            <p:cNvPr id="134" name="Google Shape;134;p1"/>
            <p:cNvSpPr/>
            <p:nvPr/>
          </p:nvSpPr>
          <p:spPr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</p:sp>
        <p:sp>
          <p:nvSpPr>
            <p:cNvPr id="137" name="Google Shape;137;p1"/>
            <p:cNvSpPr/>
            <p:nvPr/>
          </p:nvSpPr>
          <p:spPr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 rot="5400000">
              <a:off x="2122751" y="3532184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</p:sp>
        <p:sp>
          <p:nvSpPr>
            <p:cNvPr id="140" name="Google Shape;140;p1"/>
            <p:cNvSpPr/>
            <p:nvPr/>
          </p:nvSpPr>
          <p:spPr>
            <a:xfrm rot="5400000">
              <a:off x="1958445" y="3463128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 rot="5400000">
              <a:off x="858308" y="3726653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 rot="5400000">
              <a:off x="1658407" y="3186902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</p:sp>
        <p:sp>
          <p:nvSpPr>
            <p:cNvPr id="143" name="Google Shape;143;p1"/>
            <p:cNvSpPr/>
            <p:nvPr/>
          </p:nvSpPr>
          <p:spPr>
            <a:xfrm rot="-54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</p:sp>
        <p:sp>
          <p:nvSpPr>
            <p:cNvPr id="144" name="Google Shape;144;p1"/>
            <p:cNvSpPr/>
            <p:nvPr/>
          </p:nvSpPr>
          <p:spPr>
            <a:xfrm rot="-54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 rot="-54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 rot="-54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</p:sp>
        <p:sp>
          <p:nvSpPr>
            <p:cNvPr id="147" name="Google Shape;147;p1"/>
            <p:cNvSpPr/>
            <p:nvPr/>
          </p:nvSpPr>
          <p:spPr>
            <a:xfrm rot="-54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 rot="-5400000" flipH="1">
              <a:off x="2448983" y="3436672"/>
              <a:ext cx="23813" cy="252413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"/>
          <p:cNvSpPr txBox="1"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wentieth Century"/>
              <a:buNone/>
            </a:pPr>
            <a:r>
              <a:rPr lang="nl-BE">
                <a:solidFill>
                  <a:srgbClr val="FFFFFF"/>
                </a:solidFill>
              </a:rPr>
              <a:t>Trial Of Heroes</a:t>
            </a:r>
            <a:endParaRPr/>
          </a:p>
        </p:txBody>
      </p:sp>
      <p:sp>
        <p:nvSpPr>
          <p:cNvPr id="150" name="Google Shape;150;p1"/>
          <p:cNvSpPr txBox="1"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nl-BE">
                <a:solidFill>
                  <a:schemeClr val="lt2"/>
                </a:solidFill>
              </a:rPr>
              <a:t>PM-03</a:t>
            </a:r>
            <a:endParaRPr>
              <a:solidFill>
                <a:schemeClr val="lt2"/>
              </a:solidFill>
            </a:endParaRP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nl-BE">
                <a:solidFill>
                  <a:schemeClr val="lt2"/>
                </a:solidFill>
              </a:rPr>
              <a:t>Olivier, Jordan, Ruben &amp; Casper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51" name="Google Shape;151;p1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00" scaled="0"/>
        </a:gradFill>
        <a:effectLst/>
      </p:bgPr>
    </p:bg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59" name="Google Shape;559;p5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0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0" name="Google Shape;560;p5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561" name="Google Shape;561;p5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5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5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5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65" name="Google Shape;565;p5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5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67" name="Google Shape;567;p5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68" name="Google Shape;568;p5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71" name="Google Shape;571;p5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72" name="Google Shape;572;p5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05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573" name="Google Shape;573;p5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74" name="Google Shape;574;p5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75" name="Google Shape;575;p5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76" name="Google Shape;576;p5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79" name="Google Shape;579;p5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81" name="Google Shape;581;p5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83" name="Google Shape;583;p5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84" name="Google Shape;584;p5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87" name="Google Shape;587;p5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5"/>
          <p:cNvGrpSpPr/>
          <p:nvPr/>
        </p:nvGrpSpPr>
        <p:grpSpPr>
          <a:xfrm>
            <a:off x="11364912" y="0"/>
            <a:ext cx="674688" cy="6848476"/>
            <a:chOff x="11364912" y="0"/>
            <a:chExt cx="674688" cy="6848476"/>
          </a:xfrm>
        </p:grpSpPr>
        <p:sp>
          <p:nvSpPr>
            <p:cNvPr id="589" name="Google Shape;589;p5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90" name="Google Shape;590;p5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93" name="Google Shape;593;p5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95" name="Google Shape;595;p5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597" name="Google Shape;597;p5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9" name="Google Shape;599;p5" title="2020-12-11 10-49-53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45987" y="1227725"/>
            <a:ext cx="7700026" cy="4767850"/>
          </a:xfrm>
          <a:prstGeom prst="rect">
            <a:avLst/>
          </a:prstGeom>
          <a:noFill/>
          <a:ln>
            <a:noFill/>
          </a:ln>
          <a:effectLst>
            <a:outerShdw blurRad="1428750" dist="47625" dir="1014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00" name="Google Shape;600;p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10</a:t>
            </a:fld>
            <a:endParaRPr/>
          </a:p>
        </p:txBody>
      </p:sp>
      <p:sp>
        <p:nvSpPr>
          <p:cNvPr id="601" name="Google Shape;601;p5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DEMO</a:t>
            </a:r>
            <a:endParaRPr sz="4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00" scaled="0"/>
        </a:gradFill>
        <a:effectLst/>
      </p:bgPr>
    </p:bg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07" name="Google Shape;607;p6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6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609" name="Google Shape;609;p6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6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13" name="Google Shape;613;p6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15" name="Google Shape;615;p6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16" name="Google Shape;616;p6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19" name="Google Shape;619;p6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0" name="Google Shape;620;p6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05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621" name="Google Shape;621;p6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22" name="Google Shape;622;p6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23" name="Google Shape;623;p6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24" name="Google Shape;624;p6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6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27" name="Google Shape;627;p6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6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29" name="Google Shape;629;p6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31" name="Google Shape;631;p6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32" name="Google Shape;632;p6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6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35" name="Google Shape;635;p6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" name="Google Shape;636;p6"/>
          <p:cNvSpPr txBox="1">
            <a:spLocks noGrp="1"/>
          </p:cNvSpPr>
          <p:nvPr>
            <p:ph type="body" idx="1"/>
          </p:nvPr>
        </p:nvSpPr>
        <p:spPr>
          <a:xfrm>
            <a:off x="1081475" y="1981525"/>
            <a:ext cx="28566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7147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Font typeface="Calibri"/>
              <a:buChar char="•"/>
            </a:pPr>
            <a:r>
              <a:rPr lang="nl-BE">
                <a:latin typeface="Calibri"/>
                <a:ea typeface="Calibri"/>
                <a:cs typeface="Calibri"/>
                <a:sym typeface="Calibri"/>
              </a:rPr>
              <a:t>Retro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147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Font typeface="Calibri"/>
              <a:buChar char="•"/>
            </a:pPr>
            <a:r>
              <a:rPr lang="nl-BE">
                <a:latin typeface="Calibri"/>
                <a:ea typeface="Calibri"/>
                <a:cs typeface="Calibri"/>
                <a:sym typeface="Calibri"/>
              </a:rPr>
              <a:t>Lessons learned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147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Font typeface="Calibri"/>
              <a:buChar char="•"/>
            </a:pPr>
            <a:r>
              <a:rPr lang="nl-BE">
                <a:latin typeface="Calibri"/>
                <a:ea typeface="Calibri"/>
                <a:cs typeface="Calibri"/>
                <a:sym typeface="Calibri"/>
              </a:rPr>
              <a:t>Specialisatie</a:t>
            </a:r>
            <a:endParaRPr sz="290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38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endParaRPr/>
          </a:p>
        </p:txBody>
      </p:sp>
      <p:grpSp>
        <p:nvGrpSpPr>
          <p:cNvPr id="637" name="Google Shape;637;p6"/>
          <p:cNvGrpSpPr/>
          <p:nvPr/>
        </p:nvGrpSpPr>
        <p:grpSpPr>
          <a:xfrm>
            <a:off x="11364912" y="0"/>
            <a:ext cx="674688" cy="6848476"/>
            <a:chOff x="11364912" y="0"/>
            <a:chExt cx="674688" cy="6848476"/>
          </a:xfrm>
        </p:grpSpPr>
        <p:sp>
          <p:nvSpPr>
            <p:cNvPr id="638" name="Google Shape;638;p6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39" name="Google Shape;639;p6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6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42" name="Google Shape;642;p6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44" name="Google Shape;644;p6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46" name="Google Shape;646;p6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" name="Google Shape;648;p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11</a:t>
            </a:fld>
            <a:endParaRPr/>
          </a:p>
        </p:txBody>
      </p:sp>
      <p:sp>
        <p:nvSpPr>
          <p:cNvPr id="649" name="Google Shape;649;p6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RETROSPECTIVE</a:t>
            </a:r>
            <a:endParaRPr/>
          </a:p>
        </p:txBody>
      </p:sp>
      <p:pic>
        <p:nvPicPr>
          <p:cNvPr id="650" name="Google Shape;650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9250" y="2265416"/>
            <a:ext cx="8280351" cy="3982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00" scaled="0"/>
        </a:gradFill>
        <a:effectLst/>
      </p:bgPr>
    </p:bg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7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56" name="Google Shape;656;p7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7" name="Google Shape;657;p7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658" name="Google Shape;658;p7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7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7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7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62" name="Google Shape;662;p7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7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64" name="Google Shape;664;p7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65" name="Google Shape;665;p7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7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7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68" name="Google Shape;668;p7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9" name="Google Shape;669;p7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05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670" name="Google Shape;670;p7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71" name="Google Shape;671;p7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72" name="Google Shape;672;p7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73" name="Google Shape;673;p7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7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7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76" name="Google Shape;676;p7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7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78" name="Google Shape;678;p7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7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80" name="Google Shape;680;p7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81" name="Google Shape;681;p7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7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7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84" name="Google Shape;684;p7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" name="Google Shape;685;p7"/>
          <p:cNvSpPr txBox="1">
            <a:spLocks noGrp="1"/>
          </p:cNvSpPr>
          <p:nvPr>
            <p:ph type="body" idx="1"/>
          </p:nvPr>
        </p:nvSpPr>
        <p:spPr>
          <a:xfrm>
            <a:off x="1206500" y="2249487"/>
            <a:ext cx="98409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7147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Font typeface="Calibri"/>
              <a:buChar char="●"/>
            </a:pPr>
            <a:r>
              <a:rPr lang="nl-BE">
                <a:latin typeface="Calibri"/>
                <a:ea typeface="Calibri"/>
                <a:cs typeface="Calibri"/>
                <a:sym typeface="Calibri"/>
              </a:rPr>
              <a:t>Stories die nog in de backlog zitten</a:t>
            </a:r>
            <a:endParaRPr/>
          </a:p>
          <a:p>
            <a:pPr marL="914400" lvl="1" indent="-371475" algn="l" rtl="0">
              <a:spcBef>
                <a:spcPts val="0"/>
              </a:spcBef>
              <a:spcAft>
                <a:spcPts val="0"/>
              </a:spcAft>
              <a:buSzPts val="2250"/>
              <a:buFont typeface="Calibri"/>
              <a:buChar char="➢"/>
            </a:pPr>
            <a:r>
              <a:rPr lang="nl-BE">
                <a:latin typeface="Calibri"/>
                <a:ea typeface="Calibri"/>
                <a:cs typeface="Calibri"/>
                <a:sym typeface="Calibri"/>
              </a:rPr>
              <a:t>Introduction screen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7147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Font typeface="Calibri"/>
              <a:buChar char="➢"/>
            </a:pPr>
            <a:r>
              <a:rPr lang="nl-BE">
                <a:latin typeface="Calibri"/>
                <a:ea typeface="Calibri"/>
                <a:cs typeface="Calibri"/>
                <a:sym typeface="Calibri"/>
              </a:rPr>
              <a:t>Minimap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7147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Font typeface="Calibri"/>
              <a:buChar char="➢"/>
            </a:pPr>
            <a:r>
              <a:rPr lang="nl-BE">
                <a:latin typeface="Calibri"/>
                <a:ea typeface="Calibri"/>
                <a:cs typeface="Calibri"/>
                <a:sym typeface="Calibri"/>
              </a:rPr>
              <a:t>Highscore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6" name="Google Shape;686;p7"/>
          <p:cNvGrpSpPr/>
          <p:nvPr/>
        </p:nvGrpSpPr>
        <p:grpSpPr>
          <a:xfrm>
            <a:off x="11364912" y="0"/>
            <a:ext cx="674688" cy="6848476"/>
            <a:chOff x="11364912" y="0"/>
            <a:chExt cx="674688" cy="6848476"/>
          </a:xfrm>
        </p:grpSpPr>
        <p:sp>
          <p:nvSpPr>
            <p:cNvPr id="687" name="Google Shape;687;p7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88" name="Google Shape;688;p7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7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7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91" name="Google Shape;691;p7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7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93" name="Google Shape;693;p7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7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695" name="Google Shape;695;p7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7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" name="Google Shape;697;p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12</a:t>
            </a:fld>
            <a:endParaRPr/>
          </a:p>
        </p:txBody>
      </p:sp>
      <p:pic>
        <p:nvPicPr>
          <p:cNvPr id="698" name="Google Shape;698;p7"/>
          <p:cNvPicPr preferRelativeResize="0"/>
          <p:nvPr/>
        </p:nvPicPr>
        <p:blipFill rotWithShape="1">
          <a:blip r:embed="rId4">
            <a:alphaModFix/>
          </a:blip>
          <a:srcRect b="20609"/>
          <a:stretch/>
        </p:blipFill>
        <p:spPr>
          <a:xfrm>
            <a:off x="2540513" y="4086275"/>
            <a:ext cx="7110975" cy="2316325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7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TOEKOMSTIGE RELEASES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00" scaled="0"/>
        </a:gra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57" name="Google Shape;157;p2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30950" y="-4775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8" name="Google Shape;158;p2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159" name="Google Shape;159;p2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63" name="Google Shape;163;p2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65" name="Google Shape;165;p2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66" name="Google Shape;166;p2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69" name="Google Shape;169;p2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0" name="Google Shape;170;p2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05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171" name="Google Shape;171;p2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72" name="Google Shape;172;p2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73" name="Google Shape;173;p2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74" name="Google Shape;174;p2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77" name="Google Shape;177;p2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79" name="Google Shape;179;p2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81" name="Google Shape;181;p2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82" name="Google Shape;182;p2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85" name="Google Shape;185;p2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2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INTRODUCTIE</a:t>
            </a:r>
            <a:endParaRPr/>
          </a:p>
        </p:txBody>
      </p:sp>
      <p:grpSp>
        <p:nvGrpSpPr>
          <p:cNvPr id="187" name="Google Shape;187;p2"/>
          <p:cNvGrpSpPr/>
          <p:nvPr/>
        </p:nvGrpSpPr>
        <p:grpSpPr>
          <a:xfrm>
            <a:off x="11364912" y="0"/>
            <a:ext cx="674688" cy="6848476"/>
            <a:chOff x="11364912" y="0"/>
            <a:chExt cx="674688" cy="6848476"/>
          </a:xfrm>
        </p:grpSpPr>
        <p:sp>
          <p:nvSpPr>
            <p:cNvPr id="188" name="Google Shape;188;p2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89" name="Google Shape;189;p2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92" name="Google Shape;192;p2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94" name="Google Shape;194;p2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196" name="Google Shape;196;p2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2"/>
          <p:cNvSpPr txBox="1"/>
          <p:nvPr/>
        </p:nvSpPr>
        <p:spPr>
          <a:xfrm>
            <a:off x="1220800" y="1217125"/>
            <a:ext cx="8948400" cy="46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●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Wie zijn wij?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➢"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●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Wat is ons project?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➢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2D "hack-and-slash" adventure game	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2</a:t>
            </a:fld>
            <a:endParaRPr/>
          </a:p>
        </p:txBody>
      </p:sp>
      <p:pic>
        <p:nvPicPr>
          <p:cNvPr id="200" name="Google Shape;200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6525" y="1925638"/>
            <a:ext cx="607695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80" scaled="0"/>
        </a:gra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840006fbd_1_5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8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06" name="Google Shape;206;ga840006fbd_1_5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30950" y="-4775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" name="Google Shape;207;ga840006fbd_1_5"/>
          <p:cNvGrpSpPr/>
          <p:nvPr/>
        </p:nvGrpSpPr>
        <p:grpSpPr>
          <a:xfrm>
            <a:off x="0" y="0"/>
            <a:ext cx="1220788" cy="6858000"/>
            <a:chOff x="-14288" y="0"/>
            <a:chExt cx="1220788" cy="6858000"/>
          </a:xfrm>
        </p:grpSpPr>
        <p:sp>
          <p:nvSpPr>
            <p:cNvPr id="208" name="Google Shape;208;ga840006fbd_1_5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ga840006fbd_1_5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ga840006fbd_1_5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ga840006fbd_1_5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12" name="Google Shape;212;ga840006fbd_1_5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ga840006fbd_1_5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14" name="Google Shape;214;ga840006fbd_1_5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15" name="Google Shape;215;ga840006fbd_1_5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ga840006fbd_1_5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ga840006fbd_1_5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18" name="Google Shape;218;ga840006fbd_1_5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9" name="Google Shape;219;ga840006fbd_1_5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10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220" name="Google Shape;220;ga840006fbd_1_5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21" name="Google Shape;221;ga840006fbd_1_5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22" name="Google Shape;222;ga840006fbd_1_5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23" name="Google Shape;223;ga840006fbd_1_5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ga840006fbd_1_5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ga840006fbd_1_5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26" name="Google Shape;226;ga840006fbd_1_5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ga840006fbd_1_5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28" name="Google Shape;228;ga840006fbd_1_5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ga840006fbd_1_5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30" name="Google Shape;230;ga840006fbd_1_5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31" name="Google Shape;231;ga840006fbd_1_5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ga840006fbd_1_5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ga840006fbd_1_5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34" name="Google Shape;234;ga840006fbd_1_5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" name="Google Shape;235;ga840006fbd_1_5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INTRODUCTIE</a:t>
            </a:r>
            <a:endParaRPr/>
          </a:p>
        </p:txBody>
      </p:sp>
      <p:grpSp>
        <p:nvGrpSpPr>
          <p:cNvPr id="236" name="Google Shape;236;ga840006fbd_1_5"/>
          <p:cNvGrpSpPr/>
          <p:nvPr/>
        </p:nvGrpSpPr>
        <p:grpSpPr>
          <a:xfrm>
            <a:off x="11364912" y="0"/>
            <a:ext cx="674688" cy="6848475"/>
            <a:chOff x="11364912" y="0"/>
            <a:chExt cx="674688" cy="6848475"/>
          </a:xfrm>
        </p:grpSpPr>
        <p:sp>
          <p:nvSpPr>
            <p:cNvPr id="237" name="Google Shape;237;ga840006fbd_1_5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38" name="Google Shape;238;ga840006fbd_1_5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ga840006fbd_1_5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ga840006fbd_1_5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41" name="Google Shape;241;ga840006fbd_1_5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ga840006fbd_1_5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43" name="Google Shape;243;ga840006fbd_1_5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ga840006fbd_1_5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45" name="Google Shape;245;ga840006fbd_1_5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ga840006fbd_1_5"/>
            <p:cNvSpPr/>
            <p:nvPr/>
          </p:nvSpPr>
          <p:spPr>
            <a:xfrm>
              <a:off x="11939587" y="6596063"/>
              <a:ext cx="23700" cy="252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ga840006fbd_1_5"/>
          <p:cNvSpPr txBox="1"/>
          <p:nvPr/>
        </p:nvSpPr>
        <p:spPr>
          <a:xfrm>
            <a:off x="1220800" y="1217125"/>
            <a:ext cx="8948400" cy="46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●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Waarom hebben we voor dit concept gekozen?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➢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Interesse in Unity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●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Hoe hebben we ons project verwezenlijkt?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➢"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8" name="Google Shape;248;ga840006fbd_1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2725" y="2974125"/>
            <a:ext cx="1334200" cy="145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a840006fbd_1_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80" scaled="0"/>
        </a:gra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840006fbd_1_101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8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55" name="Google Shape;255;ga840006fbd_1_101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30950" y="-4775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" name="Google Shape;256;ga840006fbd_1_101"/>
          <p:cNvGrpSpPr/>
          <p:nvPr/>
        </p:nvGrpSpPr>
        <p:grpSpPr>
          <a:xfrm>
            <a:off x="0" y="0"/>
            <a:ext cx="1220788" cy="6858000"/>
            <a:chOff x="-14288" y="0"/>
            <a:chExt cx="1220788" cy="6858000"/>
          </a:xfrm>
        </p:grpSpPr>
        <p:sp>
          <p:nvSpPr>
            <p:cNvPr id="257" name="Google Shape;257;ga840006fbd_1_101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ga840006fbd_1_101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ga840006fbd_1_101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ga840006fbd_1_101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61" name="Google Shape;261;ga840006fbd_1_101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ga840006fbd_1_101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63" name="Google Shape;263;ga840006fbd_1_101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64" name="Google Shape;264;ga840006fbd_1_101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ga840006fbd_1_101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ga840006fbd_1_101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67" name="Google Shape;267;ga840006fbd_1_101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8" name="Google Shape;268;ga840006fbd_1_101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10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269" name="Google Shape;269;ga840006fbd_1_101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70" name="Google Shape;270;ga840006fbd_1_101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71" name="Google Shape;271;ga840006fbd_1_101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72" name="Google Shape;272;ga840006fbd_1_101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ga840006fbd_1_101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ga840006fbd_1_101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75" name="Google Shape;275;ga840006fbd_1_101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ga840006fbd_1_101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77" name="Google Shape;277;ga840006fbd_1_101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ga840006fbd_1_101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79" name="Google Shape;279;ga840006fbd_1_101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80" name="Google Shape;280;ga840006fbd_1_101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ga840006fbd_1_101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ga840006fbd_1_101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83" name="Google Shape;283;ga840006fbd_1_101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ga840006fbd_1_101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UNITY</a:t>
            </a:r>
            <a:endParaRPr/>
          </a:p>
        </p:txBody>
      </p:sp>
      <p:grpSp>
        <p:nvGrpSpPr>
          <p:cNvPr id="285" name="Google Shape;285;ga840006fbd_1_101"/>
          <p:cNvGrpSpPr/>
          <p:nvPr/>
        </p:nvGrpSpPr>
        <p:grpSpPr>
          <a:xfrm>
            <a:off x="11364912" y="0"/>
            <a:ext cx="674688" cy="6848475"/>
            <a:chOff x="11364912" y="0"/>
            <a:chExt cx="674688" cy="6848475"/>
          </a:xfrm>
        </p:grpSpPr>
        <p:sp>
          <p:nvSpPr>
            <p:cNvPr id="286" name="Google Shape;286;ga840006fbd_1_101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87" name="Google Shape;287;ga840006fbd_1_101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ga840006fbd_1_101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ga840006fbd_1_101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90" name="Google Shape;290;ga840006fbd_1_101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ga840006fbd_1_101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92" name="Google Shape;292;ga840006fbd_1_101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ga840006fbd_1_101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294" name="Google Shape;294;ga840006fbd_1_101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ga840006fbd_1_101"/>
            <p:cNvSpPr/>
            <p:nvPr/>
          </p:nvSpPr>
          <p:spPr>
            <a:xfrm>
              <a:off x="11939587" y="6596063"/>
              <a:ext cx="23700" cy="252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ga840006fbd_1_101"/>
          <p:cNvSpPr txBox="1"/>
          <p:nvPr/>
        </p:nvSpPr>
        <p:spPr>
          <a:xfrm>
            <a:off x="1220800" y="1226575"/>
            <a:ext cx="10289700" cy="52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●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Game-engine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➢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Softwarematige basis van een </a:t>
            </a:r>
            <a:r>
              <a:rPr lang="nl-BE" sz="2100">
                <a:solidFill>
                  <a:schemeClr val="dk1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computer</a:t>
            </a: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game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●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Componenten van de game-engine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➢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Ondersteuning voor 2D- en 3D-weergave, animatie-engines, visuele componenten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●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Voorbeelden van games met unity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➢"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71600" lvl="0" indent="0" algn="l" rtl="0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7" name="Google Shape;297;ga840006fbd_1_10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9525" y="4016375"/>
            <a:ext cx="3675299" cy="20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ga840006fbd_1_101"/>
          <p:cNvPicPr preferRelativeResize="0"/>
          <p:nvPr/>
        </p:nvPicPr>
        <p:blipFill rotWithShape="1">
          <a:blip r:embed="rId6">
            <a:alphaModFix/>
          </a:blip>
          <a:srcRect t="1341" r="1312"/>
          <a:stretch/>
        </p:blipFill>
        <p:spPr>
          <a:xfrm>
            <a:off x="5892000" y="4030450"/>
            <a:ext cx="3675300" cy="206735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a840006fbd_1_10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80" scaled="0"/>
        </a:gra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840006fbd_1_153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8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05" name="Google Shape;305;ga840006fbd_1_153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30950" y="-4775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6" name="Google Shape;306;ga840006fbd_1_153"/>
          <p:cNvGrpSpPr/>
          <p:nvPr/>
        </p:nvGrpSpPr>
        <p:grpSpPr>
          <a:xfrm>
            <a:off x="0" y="0"/>
            <a:ext cx="1220788" cy="6858000"/>
            <a:chOff x="-14288" y="0"/>
            <a:chExt cx="1220788" cy="6858000"/>
          </a:xfrm>
        </p:grpSpPr>
        <p:sp>
          <p:nvSpPr>
            <p:cNvPr id="307" name="Google Shape;307;ga840006fbd_1_153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ga840006fbd_1_153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ga840006fbd_1_153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ga840006fbd_1_153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11" name="Google Shape;311;ga840006fbd_1_153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ga840006fbd_1_153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13" name="Google Shape;313;ga840006fbd_1_153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14" name="Google Shape;314;ga840006fbd_1_153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ga840006fbd_1_153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ga840006fbd_1_153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17" name="Google Shape;317;ga840006fbd_1_153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8" name="Google Shape;318;ga840006fbd_1_153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10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319" name="Google Shape;319;ga840006fbd_1_153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20" name="Google Shape;320;ga840006fbd_1_153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21" name="Google Shape;321;ga840006fbd_1_153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22" name="Google Shape;322;ga840006fbd_1_153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ga840006fbd_1_153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ga840006fbd_1_153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25" name="Google Shape;325;ga840006fbd_1_153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ga840006fbd_1_153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27" name="Google Shape;327;ga840006fbd_1_153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ga840006fbd_1_153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29" name="Google Shape;329;ga840006fbd_1_153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30" name="Google Shape;330;ga840006fbd_1_153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ga840006fbd_1_153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ga840006fbd_1_153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33" name="Google Shape;333;ga840006fbd_1_153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ga840006fbd_1_153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UNITY</a:t>
            </a:r>
            <a:endParaRPr/>
          </a:p>
        </p:txBody>
      </p:sp>
      <p:grpSp>
        <p:nvGrpSpPr>
          <p:cNvPr id="335" name="Google Shape;335;ga840006fbd_1_153"/>
          <p:cNvGrpSpPr/>
          <p:nvPr/>
        </p:nvGrpSpPr>
        <p:grpSpPr>
          <a:xfrm>
            <a:off x="11364912" y="0"/>
            <a:ext cx="674688" cy="6848475"/>
            <a:chOff x="11364912" y="0"/>
            <a:chExt cx="674688" cy="6848475"/>
          </a:xfrm>
        </p:grpSpPr>
        <p:sp>
          <p:nvSpPr>
            <p:cNvPr id="336" name="Google Shape;336;ga840006fbd_1_153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37" name="Google Shape;337;ga840006fbd_1_153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ga840006fbd_1_153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ga840006fbd_1_153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40" name="Google Shape;340;ga840006fbd_1_153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ga840006fbd_1_153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42" name="Google Shape;342;ga840006fbd_1_153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ga840006fbd_1_153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344" name="Google Shape;344;ga840006fbd_1_153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ga840006fbd_1_153"/>
            <p:cNvSpPr/>
            <p:nvPr/>
          </p:nvSpPr>
          <p:spPr>
            <a:xfrm>
              <a:off x="11939587" y="6596063"/>
              <a:ext cx="23700" cy="252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ga840006fbd_1_153"/>
          <p:cNvSpPr txBox="1"/>
          <p:nvPr/>
        </p:nvSpPr>
        <p:spPr>
          <a:xfrm>
            <a:off x="1286825" y="1188825"/>
            <a:ext cx="9212400" cy="53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●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Hoe hebben we Unity geleerd?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88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➢"/>
            </a:pPr>
            <a:r>
              <a:rPr lang="nl-BE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Brackeys: </a:t>
            </a:r>
            <a:r>
              <a:rPr lang="nl-BE" sz="2100" u="sng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https://www.youtube.com/user/Brackeys</a:t>
            </a:r>
            <a:endParaRPr sz="21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8800" lvl="0" indent="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7" name="Google Shape;347;ga840006fbd_1_15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8876" y="2469863"/>
            <a:ext cx="5208301" cy="277702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ga840006fbd_1_15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00" scaled="0"/>
        </a:gra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54" name="Google Shape;354;p4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-175525" y="311300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4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356" name="Google Shape;356;p4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60" name="Google Shape;360;p4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62" name="Google Shape;362;p4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63" name="Google Shape;363;p4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66" name="Google Shape;366;p4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7" name="Google Shape;367;p4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05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368" name="Google Shape;368;p4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69" name="Google Shape;369;p4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70" name="Google Shape;370;p4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71" name="Google Shape;371;p4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74" name="Google Shape;374;p4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76" name="Google Shape;376;p4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78" name="Google Shape;378;p4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79" name="Google Shape;379;p4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82" name="Google Shape;382;p4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4"/>
          <p:cNvSpPr txBox="1">
            <a:spLocks noGrp="1"/>
          </p:cNvSpPr>
          <p:nvPr>
            <p:ph type="body" idx="1"/>
          </p:nvPr>
        </p:nvSpPr>
        <p:spPr>
          <a:xfrm>
            <a:off x="1113050" y="1401162"/>
            <a:ext cx="98409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nl-BE" sz="2100">
                <a:latin typeface="Calibri"/>
                <a:ea typeface="Calibri"/>
                <a:cs typeface="Calibri"/>
                <a:sym typeface="Calibri"/>
              </a:rPr>
              <a:t>Rolverdeling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195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nl-BE" sz="2100">
                <a:latin typeface="Calibri"/>
                <a:ea typeface="Calibri"/>
                <a:cs typeface="Calibri"/>
                <a:sym typeface="Calibri"/>
              </a:rPr>
              <a:t>Overzicht wekelijkse sprint</a:t>
            </a:r>
            <a:endParaRPr sz="2600"/>
          </a:p>
        </p:txBody>
      </p:sp>
      <p:grpSp>
        <p:nvGrpSpPr>
          <p:cNvPr id="384" name="Google Shape;384;p4"/>
          <p:cNvGrpSpPr/>
          <p:nvPr/>
        </p:nvGrpSpPr>
        <p:grpSpPr>
          <a:xfrm>
            <a:off x="11364912" y="0"/>
            <a:ext cx="674688" cy="6848476"/>
            <a:chOff x="11364912" y="0"/>
            <a:chExt cx="674688" cy="6848476"/>
          </a:xfrm>
        </p:grpSpPr>
        <p:sp>
          <p:nvSpPr>
            <p:cNvPr id="385" name="Google Shape;385;p4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86" name="Google Shape;386;p4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89" name="Google Shape;389;p4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91" name="Google Shape;391;p4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</p:sp>
        <p:sp>
          <p:nvSpPr>
            <p:cNvPr id="393" name="Google Shape;393;p4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solidFill>
              <a:schemeClr val="dk2">
                <a:alpha val="4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5" name="Google Shape;39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8850" y="1789500"/>
            <a:ext cx="5343499" cy="1822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6" name="Google Shape;396;p4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PROJECT - SCRUM</a:t>
            </a:r>
            <a:endParaRPr/>
          </a:p>
        </p:txBody>
      </p:sp>
      <p:graphicFrame>
        <p:nvGraphicFramePr>
          <p:cNvPr id="397" name="Google Shape;397;p4"/>
          <p:cNvGraphicFramePr/>
          <p:nvPr/>
        </p:nvGraphicFramePr>
        <p:xfrm>
          <a:off x="1481713" y="4530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{D3195A2D-FA33-4527-B003-7CC5E1FD0140}</a:tableStyleId>
              </a:tblPr>
              <a:tblGrid>
                <a:gridCol w="1945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2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4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86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 b="1"/>
                        <a:t>Maandag</a:t>
                      </a:r>
                      <a:endParaRPr b="1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 b="1"/>
                        <a:t>Dinsdag</a:t>
                      </a:r>
                      <a:endParaRPr b="1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 b="1"/>
                        <a:t>Woensdag</a:t>
                      </a:r>
                      <a:endParaRPr b="1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 b="1"/>
                        <a:t>Donderdag</a:t>
                      </a:r>
                      <a:endParaRPr b="1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 b="1"/>
                        <a:t>Vrijdag</a:t>
                      </a:r>
                      <a:endParaRPr b="1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/>
                        <a:t>11u: bespreking sprint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/>
                        <a:t>20u: afsluiten pull requests &amp; merge op master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/>
                        <a:t>11u30: sprint review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/>
                        <a:t>12u: sprint planning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/>
                        <a:t>10u: stories implementeren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8" name="Google Shape;398;p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80" scaled="0"/>
        </a:gradFill>
        <a:effectLst/>
      </p:bgPr>
    </p:bg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a840006fbd_0_53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8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04" name="Google Shape;404;ga840006fbd_0_53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-62500" y="311300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ga840006fbd_0_53"/>
          <p:cNvGrpSpPr/>
          <p:nvPr/>
        </p:nvGrpSpPr>
        <p:grpSpPr>
          <a:xfrm>
            <a:off x="0" y="0"/>
            <a:ext cx="1220788" cy="6858000"/>
            <a:chOff x="-14288" y="0"/>
            <a:chExt cx="1220788" cy="6858000"/>
          </a:xfrm>
        </p:grpSpPr>
        <p:sp>
          <p:nvSpPr>
            <p:cNvPr id="406" name="Google Shape;406;ga840006fbd_0_53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ga840006fbd_0_53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ga840006fbd_0_53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ga840006fbd_0_53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10" name="Google Shape;410;ga840006fbd_0_53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ga840006fbd_0_53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12" name="Google Shape;412;ga840006fbd_0_53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13" name="Google Shape;413;ga840006fbd_0_53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ga840006fbd_0_53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ga840006fbd_0_53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16" name="Google Shape;416;ga840006fbd_0_53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7" name="Google Shape;417;ga840006fbd_0_53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10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418" name="Google Shape;418;ga840006fbd_0_53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19" name="Google Shape;419;ga840006fbd_0_53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20" name="Google Shape;420;ga840006fbd_0_53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21" name="Google Shape;421;ga840006fbd_0_53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ga840006fbd_0_53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ga840006fbd_0_53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24" name="Google Shape;424;ga840006fbd_0_53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ga840006fbd_0_53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26" name="Google Shape;426;ga840006fbd_0_53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ga840006fbd_0_53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28" name="Google Shape;428;ga840006fbd_0_53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29" name="Google Shape;429;ga840006fbd_0_53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ga840006fbd_0_53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ga840006fbd_0_53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32" name="Google Shape;432;ga840006fbd_0_53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3" name="Google Shape;433;ga840006fbd_0_53"/>
          <p:cNvSpPr txBox="1">
            <a:spLocks noGrp="1"/>
          </p:cNvSpPr>
          <p:nvPr>
            <p:ph type="body" idx="1"/>
          </p:nvPr>
        </p:nvSpPr>
        <p:spPr>
          <a:xfrm>
            <a:off x="1175550" y="1103604"/>
            <a:ext cx="98409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195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ts val="2100"/>
              <a:buFont typeface="Calibri"/>
              <a:buChar char="●"/>
            </a:pPr>
            <a:r>
              <a:rPr lang="nl-BE" sz="2100">
                <a:latin typeface="Calibri"/>
                <a:ea typeface="Calibri"/>
                <a:cs typeface="Calibri"/>
                <a:sym typeface="Calibri"/>
              </a:rPr>
              <a:t>Structuur: 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685800" lvl="1" indent="-249237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575"/>
              <a:buChar char="➢"/>
            </a:pPr>
            <a:r>
              <a:rPr lang="nl-BE" sz="2100">
                <a:latin typeface="Calibri"/>
                <a:ea typeface="Calibri"/>
                <a:cs typeface="Calibri"/>
                <a:sym typeface="Calibri"/>
              </a:rPr>
              <a:t>develop-branch met feature-branches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685800" lvl="1" indent="-219075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ts val="2100"/>
              <a:buFont typeface="Calibri"/>
              <a:buChar char="➢"/>
            </a:pPr>
            <a:r>
              <a:rPr lang="nl-BE" sz="2100">
                <a:latin typeface="Calibri"/>
                <a:ea typeface="Calibri"/>
                <a:cs typeface="Calibri"/>
                <a:sym typeface="Calibri"/>
              </a:rPr>
              <a:t>master-branch met releases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4" name="Google Shape;434;ga840006fbd_0_53"/>
          <p:cNvGrpSpPr/>
          <p:nvPr/>
        </p:nvGrpSpPr>
        <p:grpSpPr>
          <a:xfrm>
            <a:off x="11364912" y="0"/>
            <a:ext cx="674688" cy="6848475"/>
            <a:chOff x="11364912" y="0"/>
            <a:chExt cx="674688" cy="6848475"/>
          </a:xfrm>
        </p:grpSpPr>
        <p:sp>
          <p:nvSpPr>
            <p:cNvPr id="435" name="Google Shape;435;ga840006fbd_0_53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36" name="Google Shape;436;ga840006fbd_0_53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ga840006fbd_0_53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ga840006fbd_0_53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39" name="Google Shape;439;ga840006fbd_0_53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ga840006fbd_0_53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41" name="Google Shape;441;ga840006fbd_0_53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ga840006fbd_0_53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43" name="Google Shape;443;ga840006fbd_0_53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ga840006fbd_0_53"/>
            <p:cNvSpPr/>
            <p:nvPr/>
          </p:nvSpPr>
          <p:spPr>
            <a:xfrm>
              <a:off x="11939587" y="6596063"/>
              <a:ext cx="23700" cy="252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" name="Google Shape;445;ga840006fbd_0_53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PROJECT - GIT FLOW</a:t>
            </a:r>
            <a:endParaRPr/>
          </a:p>
        </p:txBody>
      </p:sp>
      <p:pic>
        <p:nvPicPr>
          <p:cNvPr id="446" name="Google Shape;446;ga840006fbd_0_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9250" y="3045711"/>
            <a:ext cx="3399176" cy="3741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ga840006fbd_0_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1664" y="2628900"/>
            <a:ext cx="5409975" cy="4158026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ga840006fbd_0_5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80" scaled="0"/>
        </a:gradFill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a840006fbd_0_146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8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54" name="Google Shape;454;ga840006fbd_0_146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-62500" y="311300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5" name="Google Shape;455;ga840006fbd_0_146"/>
          <p:cNvGrpSpPr/>
          <p:nvPr/>
        </p:nvGrpSpPr>
        <p:grpSpPr>
          <a:xfrm>
            <a:off x="0" y="0"/>
            <a:ext cx="1220788" cy="6858000"/>
            <a:chOff x="-14288" y="0"/>
            <a:chExt cx="1220788" cy="6858000"/>
          </a:xfrm>
        </p:grpSpPr>
        <p:sp>
          <p:nvSpPr>
            <p:cNvPr id="456" name="Google Shape;456;ga840006fbd_0_146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ga840006fbd_0_146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ga840006fbd_0_146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ga840006fbd_0_146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60" name="Google Shape;460;ga840006fbd_0_146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ga840006fbd_0_146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62" name="Google Shape;462;ga840006fbd_0_146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63" name="Google Shape;463;ga840006fbd_0_146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ga840006fbd_0_146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ga840006fbd_0_146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66" name="Google Shape;466;ga840006fbd_0_146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7" name="Google Shape;467;ga840006fbd_0_146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10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468" name="Google Shape;468;ga840006fbd_0_146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69" name="Google Shape;469;ga840006fbd_0_146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70" name="Google Shape;470;ga840006fbd_0_146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71" name="Google Shape;471;ga840006fbd_0_146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ga840006fbd_0_146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ga840006fbd_0_146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74" name="Google Shape;474;ga840006fbd_0_146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ga840006fbd_0_146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76" name="Google Shape;476;ga840006fbd_0_146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ga840006fbd_0_146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78" name="Google Shape;478;ga840006fbd_0_146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79" name="Google Shape;479;ga840006fbd_0_146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ga840006fbd_0_146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ga840006fbd_0_146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82" name="Google Shape;482;ga840006fbd_0_146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ga840006fbd_0_146"/>
          <p:cNvSpPr txBox="1">
            <a:spLocks noGrp="1"/>
          </p:cNvSpPr>
          <p:nvPr>
            <p:ph type="body" idx="1"/>
          </p:nvPr>
        </p:nvSpPr>
        <p:spPr>
          <a:xfrm>
            <a:off x="1113050" y="1401162"/>
            <a:ext cx="98409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195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nl-BE" sz="2100">
                <a:latin typeface="Calibri"/>
                <a:ea typeface="Calibri"/>
                <a:cs typeface="Calibri"/>
                <a:sym typeface="Calibri"/>
              </a:rPr>
              <a:t>Snelheid: gemiddeld 60-70 story points</a:t>
            </a:r>
            <a:endParaRPr sz="2600"/>
          </a:p>
        </p:txBody>
      </p:sp>
      <p:grpSp>
        <p:nvGrpSpPr>
          <p:cNvPr id="484" name="Google Shape;484;ga840006fbd_0_146"/>
          <p:cNvGrpSpPr/>
          <p:nvPr/>
        </p:nvGrpSpPr>
        <p:grpSpPr>
          <a:xfrm>
            <a:off x="11364912" y="0"/>
            <a:ext cx="674688" cy="6848475"/>
            <a:chOff x="11364912" y="0"/>
            <a:chExt cx="674688" cy="6848475"/>
          </a:xfrm>
        </p:grpSpPr>
        <p:sp>
          <p:nvSpPr>
            <p:cNvPr id="485" name="Google Shape;485;ga840006fbd_0_146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86" name="Google Shape;486;ga840006fbd_0_146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ga840006fbd_0_146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ga840006fbd_0_146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89" name="Google Shape;489;ga840006fbd_0_146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ga840006fbd_0_146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91" name="Google Shape;491;ga840006fbd_0_146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ga840006fbd_0_146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493" name="Google Shape;493;ga840006fbd_0_146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ga840006fbd_0_146"/>
            <p:cNvSpPr/>
            <p:nvPr/>
          </p:nvSpPr>
          <p:spPr>
            <a:xfrm>
              <a:off x="11939587" y="6596063"/>
              <a:ext cx="23700" cy="252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" name="Google Shape;495;ga840006fbd_0_146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PROJECT - SCRUM RAPPORTEN</a:t>
            </a:r>
            <a:endParaRPr/>
          </a:p>
        </p:txBody>
      </p:sp>
      <p:sp>
        <p:nvSpPr>
          <p:cNvPr id="496" name="Google Shape;496;ga840006fbd_0_14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8</a:t>
            </a:fld>
            <a:endParaRPr/>
          </a:p>
        </p:txBody>
      </p:sp>
      <p:pic>
        <p:nvPicPr>
          <p:cNvPr id="497" name="Google Shape;497;ga840006fbd_0_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3050" y="2248950"/>
            <a:ext cx="10248901" cy="26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a840006fbd_0_146"/>
          <p:cNvSpPr txBox="1"/>
          <p:nvPr/>
        </p:nvSpPr>
        <p:spPr>
          <a:xfrm>
            <a:off x="1985975" y="3857650"/>
            <a:ext cx="457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26</a:t>
            </a:r>
            <a:endParaRPr sz="16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99" name="Google Shape;499;ga840006fbd_0_146"/>
          <p:cNvSpPr txBox="1"/>
          <p:nvPr/>
        </p:nvSpPr>
        <p:spPr>
          <a:xfrm>
            <a:off x="3395675" y="2989500"/>
            <a:ext cx="457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71</a:t>
            </a:r>
            <a:endParaRPr sz="16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00" name="Google Shape;500;ga840006fbd_0_146"/>
          <p:cNvSpPr txBox="1"/>
          <p:nvPr/>
        </p:nvSpPr>
        <p:spPr>
          <a:xfrm>
            <a:off x="4822150" y="3413400"/>
            <a:ext cx="457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53</a:t>
            </a:r>
            <a:endParaRPr sz="16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01" name="Google Shape;501;ga840006fbd_0_146"/>
          <p:cNvSpPr txBox="1"/>
          <p:nvPr/>
        </p:nvSpPr>
        <p:spPr>
          <a:xfrm>
            <a:off x="6200775" y="2357450"/>
            <a:ext cx="543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101</a:t>
            </a:r>
            <a:endParaRPr sz="16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02" name="Google Shape;502;ga840006fbd_0_146"/>
          <p:cNvSpPr txBox="1"/>
          <p:nvPr/>
        </p:nvSpPr>
        <p:spPr>
          <a:xfrm>
            <a:off x="7596200" y="3181375"/>
            <a:ext cx="457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60</a:t>
            </a:r>
            <a:endParaRPr sz="16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03" name="Google Shape;503;ga840006fbd_0_146"/>
          <p:cNvSpPr txBox="1"/>
          <p:nvPr/>
        </p:nvSpPr>
        <p:spPr>
          <a:xfrm>
            <a:off x="9020200" y="2357450"/>
            <a:ext cx="457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92</a:t>
            </a:r>
            <a:endParaRPr sz="16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04" name="Google Shape;504;ga840006fbd_0_146"/>
          <p:cNvSpPr txBox="1"/>
          <p:nvPr/>
        </p:nvSpPr>
        <p:spPr>
          <a:xfrm>
            <a:off x="10433225" y="2989500"/>
            <a:ext cx="457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600" b="1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73</a:t>
            </a:r>
            <a:endParaRPr sz="1600" b="1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80" scaled="0"/>
        </a:gradFill>
        <a:effectLst/>
      </p:bgPr>
    </p:bg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a840006fbd_0_100"/>
          <p:cNvSpPr/>
          <p:nvPr/>
        </p:nvSpPr>
        <p:spPr>
          <a:xfrm>
            <a:off x="1" y="-1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A6A6A6"/>
              </a:gs>
            </a:gsLst>
            <a:lin ang="504008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10" name="Google Shape;510;ga840006fbd_0_100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-62500" y="311300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1" name="Google Shape;511;ga840006fbd_0_100"/>
          <p:cNvGrpSpPr/>
          <p:nvPr/>
        </p:nvGrpSpPr>
        <p:grpSpPr>
          <a:xfrm>
            <a:off x="0" y="0"/>
            <a:ext cx="1220788" cy="6858000"/>
            <a:chOff x="-14288" y="0"/>
            <a:chExt cx="1220788" cy="6858000"/>
          </a:xfrm>
        </p:grpSpPr>
        <p:sp>
          <p:nvSpPr>
            <p:cNvPr id="512" name="Google Shape;512;ga840006fbd_0_100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ga840006fbd_0_100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ga840006fbd_0_100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ga840006fbd_0_100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16" name="Google Shape;516;ga840006fbd_0_100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ga840006fbd_0_100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18" name="Google Shape;518;ga840006fbd_0_100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19" name="Google Shape;519;ga840006fbd_0_100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ga840006fbd_0_100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ga840006fbd_0_100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22" name="Google Shape;522;ga840006fbd_0_100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3" name="Google Shape;523;ga840006fbd_0_100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44710"/>
              </a:schemeClr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524" name="Google Shape;524;ga840006fbd_0_100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25" name="Google Shape;525;ga840006fbd_0_100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26" name="Google Shape;526;ga840006fbd_0_100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27" name="Google Shape;527;ga840006fbd_0_100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ga840006fbd_0_100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ga840006fbd_0_100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30" name="Google Shape;530;ga840006fbd_0_100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ga840006fbd_0_100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32" name="Google Shape;532;ga840006fbd_0_100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ga840006fbd_0_100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34" name="Google Shape;534;ga840006fbd_0_100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35" name="Google Shape;535;ga840006fbd_0_100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ga840006fbd_0_100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ga840006fbd_0_100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38" name="Google Shape;538;ga840006fbd_0_100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" name="Google Shape;539;ga840006fbd_0_100"/>
          <p:cNvSpPr txBox="1">
            <a:spLocks noGrp="1"/>
          </p:cNvSpPr>
          <p:nvPr>
            <p:ph type="body" idx="1"/>
          </p:nvPr>
        </p:nvSpPr>
        <p:spPr>
          <a:xfrm>
            <a:off x="1113050" y="1401162"/>
            <a:ext cx="98409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195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nl-BE" sz="2100">
                <a:latin typeface="Calibri"/>
                <a:ea typeface="Calibri"/>
                <a:cs typeface="Calibri"/>
                <a:sym typeface="Calibri"/>
              </a:rPr>
              <a:t>Unity Cloud Build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0" name="Google Shape;540;ga840006fbd_0_100"/>
          <p:cNvGrpSpPr/>
          <p:nvPr/>
        </p:nvGrpSpPr>
        <p:grpSpPr>
          <a:xfrm>
            <a:off x="11364912" y="0"/>
            <a:ext cx="674688" cy="6848475"/>
            <a:chOff x="11364912" y="0"/>
            <a:chExt cx="674688" cy="6848475"/>
          </a:xfrm>
        </p:grpSpPr>
        <p:sp>
          <p:nvSpPr>
            <p:cNvPr id="541" name="Google Shape;541;ga840006fbd_0_100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42" name="Google Shape;542;ga840006fbd_0_100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ga840006fbd_0_100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ga840006fbd_0_100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45" name="Google Shape;545;ga840006fbd_0_100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ga840006fbd_0_100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47" name="Google Shape;547;ga840006fbd_0_100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ga840006fbd_0_100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</p:sp>
        <p:sp>
          <p:nvSpPr>
            <p:cNvPr id="549" name="Google Shape;549;ga840006fbd_0_100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ga840006fbd_0_100"/>
            <p:cNvSpPr/>
            <p:nvPr/>
          </p:nvSpPr>
          <p:spPr>
            <a:xfrm>
              <a:off x="11939587" y="6596063"/>
              <a:ext cx="23700" cy="252300"/>
            </a:xfrm>
            <a:prstGeom prst="rect">
              <a:avLst/>
            </a:prstGeom>
            <a:solidFill>
              <a:schemeClr val="dk2">
                <a:alpha val="447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ga840006fbd_0_100"/>
          <p:cNvSpPr txBox="1">
            <a:spLocks noGrp="1"/>
          </p:cNvSpPr>
          <p:nvPr>
            <p:ph type="title"/>
          </p:nvPr>
        </p:nvSpPr>
        <p:spPr>
          <a:xfrm>
            <a:off x="1220800" y="311300"/>
            <a:ext cx="76599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nl-BE" sz="4000"/>
              <a:t>PROJECT - CI/CD</a:t>
            </a:r>
            <a:endParaRPr/>
          </a:p>
        </p:txBody>
      </p:sp>
      <p:sp>
        <p:nvSpPr>
          <p:cNvPr id="552" name="Google Shape;552;ga840006fbd_0_10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9</a:t>
            </a:fld>
            <a:endParaRPr/>
          </a:p>
        </p:txBody>
      </p:sp>
      <p:pic>
        <p:nvPicPr>
          <p:cNvPr id="553" name="Google Shape;553;ga840006fbd_0_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8225" y="2014550"/>
            <a:ext cx="8315548" cy="48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</Words>
  <Application>Microsoft Office PowerPoint</Application>
  <PresentationFormat>Breedbeeld</PresentationFormat>
  <Paragraphs>82</Paragraphs>
  <Slides>12</Slides>
  <Notes>12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6" baseType="lpstr">
      <vt:lpstr>Arial</vt:lpstr>
      <vt:lpstr>Calibri</vt:lpstr>
      <vt:lpstr>Twentieth Century</vt:lpstr>
      <vt:lpstr>Circuit</vt:lpstr>
      <vt:lpstr>Trial Of Heroes</vt:lpstr>
      <vt:lpstr>INTRODUCTIE</vt:lpstr>
      <vt:lpstr>INTRODUCTIE</vt:lpstr>
      <vt:lpstr>UNITY</vt:lpstr>
      <vt:lpstr>UNITY</vt:lpstr>
      <vt:lpstr>PROJECT - SCRUM</vt:lpstr>
      <vt:lpstr>PROJECT - GIT FLOW</vt:lpstr>
      <vt:lpstr>PROJECT - SCRUM RAPPORTEN</vt:lpstr>
      <vt:lpstr>PROJECT - CI/CD</vt:lpstr>
      <vt:lpstr>DEMO</vt:lpstr>
      <vt:lpstr>RETROSPECTIVE</vt:lpstr>
      <vt:lpstr>TOEKOMSTIGE RELEASES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Trial Of Heroes</dc:title>
  <dc:creator>Casper De Keyser</dc:creator>
  <cp:lastModifiedBy>Casper De Keyser</cp:lastModifiedBy>
  <cp:revision>1</cp:revision>
  <dcterms:created xsi:type="dcterms:W3CDTF">2020-12-04T10:36:14Z</dcterms:created>
  <dcterms:modified xsi:type="dcterms:W3CDTF">2020-12-15T13:44:54Z</dcterms:modified>
</cp:coreProperties>
</file>